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10/12/2020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8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9783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我前如羊失迷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The Lord My Shepherd Is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牧者就是耶穌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Bok-Chia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so,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做救主來保護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Choe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po- ho,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Jesus my Shepherd is,</a:t>
            </a: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‘Twas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 that loved my soul,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1749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流祂寶血洗我汚穢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Lau   I   po-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u-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救我脫離死罪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thoat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‘Twas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 that washed me in His blood,</a:t>
            </a: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‘Twas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 that made me whole,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6818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救我返轉脚步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goa oat-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kha-po,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導我來行正路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‘Twas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 that sought the lost,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found the wan-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d’ring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sheep,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5771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導我抱我再入羊廐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pho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永得養飼不飢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‘Twas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 that brought me to the fold,</a:t>
            </a: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 that still doth keep.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5628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我前離開羊羣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辜負牧者大恩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hu Bok-chia  toa 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I was a wan-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d’ring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sheep,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would not be controlled,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6753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我今愛聽牧者的聲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Goa 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Bok-Chia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歡喜廐裏來居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tiau-lai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now I love my Savior’s voice,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love, I love the fold,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6018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我前雖然不孝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put-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任我放心去走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was a wayward child,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once preferred to roam,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5904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我今要聽我父聲音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Pe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永歸我父的家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Pe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now I love my Father’s voice,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love, I love His home.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5828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我前如羊失迷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sit- be,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廐外隨意去轉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 lam-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was a wan-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d’ring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sheep,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did not love the fold;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牧者的聲我不要聽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Bok-Chia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不愛隨祂來行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M   ai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kia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did not love my Shepherd’s voice,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would not be controlled;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我前如子放縱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hong-chhiong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不愛居住家中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M  ai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was a wayward child,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did not love my home,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天父的聲我不愛聽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m    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愛得四處去行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Ai  tit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did not love my Father’s voice,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loved afar to roam.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6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牧者尋羊致意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Bok-chia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父也尋祂子兒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Pe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ji,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The Shepherd sought His sheep,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Father sought His child,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8505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經過許多深坑曠野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chhim-khi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khong-ia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才尋着我在彼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chhe-tioh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They followed me o’er vale and hill,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O’er deserts waste and wild,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6897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那時我險要死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Hit-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飢餓精神失去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go,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sit-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They found me nigh to death,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Famished and faint, and lone,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2933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6096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祂就可憐將我來負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救我不須失迷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sit- be.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They bound me with the bonds of love,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They saved the wan-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d’ring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one.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630181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1607</TotalTime>
  <Words>742</Words>
  <Application>Microsoft Office PowerPoint</Application>
  <PresentationFormat>Widescreen</PresentationFormat>
  <Paragraphs>116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192</cp:revision>
  <dcterms:created xsi:type="dcterms:W3CDTF">2018-01-05T06:11:53Z</dcterms:created>
  <dcterms:modified xsi:type="dcterms:W3CDTF">2020-12-10T06:21:57Z</dcterms:modified>
</cp:coreProperties>
</file>